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56" r:id="rId2"/>
  </p:sldIdLst>
  <p:sldSz cx="43891200" cy="21945600"/>
  <p:notesSz cx="6858000" cy="9144000"/>
  <p:defaultTextStyle>
    <a:defPPr>
      <a:defRPr lang="en-US"/>
    </a:defPPr>
    <a:lvl1pPr algn="l" defTabSz="2193925" rtl="0" fontAlgn="base">
      <a:spcBef>
        <a:spcPct val="0"/>
      </a:spcBef>
      <a:spcAft>
        <a:spcPct val="0"/>
      </a:spcAft>
      <a:defRPr sz="8600" kern="1200">
        <a:solidFill>
          <a:schemeClr val="tx1"/>
        </a:solidFill>
        <a:latin typeface="Arial" charset="0"/>
        <a:ea typeface="+mn-ea"/>
        <a:cs typeface="+mn-cs"/>
      </a:defRPr>
    </a:lvl1pPr>
    <a:lvl2pPr marL="2193925" indent="-1736725" algn="l" defTabSz="2193925" rtl="0" fontAlgn="base">
      <a:spcBef>
        <a:spcPct val="0"/>
      </a:spcBef>
      <a:spcAft>
        <a:spcPct val="0"/>
      </a:spcAft>
      <a:defRPr sz="8600" kern="1200">
        <a:solidFill>
          <a:schemeClr val="tx1"/>
        </a:solidFill>
        <a:latin typeface="Arial" charset="0"/>
        <a:ea typeface="+mn-ea"/>
        <a:cs typeface="+mn-cs"/>
      </a:defRPr>
    </a:lvl2pPr>
    <a:lvl3pPr marL="4387850" indent="-3473450" algn="l" defTabSz="2193925" rtl="0" fontAlgn="base">
      <a:spcBef>
        <a:spcPct val="0"/>
      </a:spcBef>
      <a:spcAft>
        <a:spcPct val="0"/>
      </a:spcAft>
      <a:defRPr sz="8600" kern="1200">
        <a:solidFill>
          <a:schemeClr val="tx1"/>
        </a:solidFill>
        <a:latin typeface="Arial" charset="0"/>
        <a:ea typeface="+mn-ea"/>
        <a:cs typeface="+mn-cs"/>
      </a:defRPr>
    </a:lvl3pPr>
    <a:lvl4pPr marL="6583363" indent="-5211763" algn="l" defTabSz="2193925" rtl="0" fontAlgn="base">
      <a:spcBef>
        <a:spcPct val="0"/>
      </a:spcBef>
      <a:spcAft>
        <a:spcPct val="0"/>
      </a:spcAft>
      <a:defRPr sz="8600" kern="1200">
        <a:solidFill>
          <a:schemeClr val="tx1"/>
        </a:solidFill>
        <a:latin typeface="Arial" charset="0"/>
        <a:ea typeface="+mn-ea"/>
        <a:cs typeface="+mn-cs"/>
      </a:defRPr>
    </a:lvl4pPr>
    <a:lvl5pPr marL="8777288" indent="-6948488" algn="l" defTabSz="2193925"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1CF4"/>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21" d="100"/>
          <a:sy n="21" d="100"/>
        </p:scale>
        <p:origin x="78" y="198"/>
      </p:cViewPr>
      <p:guideLst>
        <p:guide orient="horz" pos="6912"/>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1638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4036AEDF-7941-4285-B078-82BBEA3380C7}" type="datetimeFigureOut">
              <a:rPr lang="en-US"/>
              <a:pPr>
                <a:defRPr/>
              </a:pPr>
              <a:t>12/6/2019</a:t>
            </a:fld>
            <a:endParaRPr lang="en-US"/>
          </a:p>
        </p:txBody>
      </p:sp>
      <p:sp>
        <p:nvSpPr>
          <p:cNvPr id="1638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1638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F64A0DB5-28FD-4ACB-80C8-ABCDC4CA01A5}" type="slidenum">
              <a:rPr lang="en-US"/>
              <a:pPr>
                <a:defRPr/>
              </a:pPr>
              <a:t>‹#›</a:t>
            </a:fld>
            <a:endParaRPr lang="en-US"/>
          </a:p>
        </p:txBody>
      </p:sp>
    </p:spTree>
    <p:extLst>
      <p:ext uri="{BB962C8B-B14F-4D97-AF65-F5344CB8AC3E}">
        <p14:creationId xmlns:p14="http://schemas.microsoft.com/office/powerpoint/2010/main" val="2670299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2194560"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2194560" fontAlgn="auto">
              <a:spcBef>
                <a:spcPts val="0"/>
              </a:spcBef>
              <a:spcAft>
                <a:spcPts val="0"/>
              </a:spcAft>
              <a:defRPr sz="1200">
                <a:latin typeface="+mn-lt"/>
              </a:defRPr>
            </a:lvl1pPr>
          </a:lstStyle>
          <a:p>
            <a:pPr>
              <a:defRPr/>
            </a:pPr>
            <a:fld id="{104F3DA0-D718-4F9B-A28A-16FDEA4537AD}" type="datetimeFigureOut">
              <a:rPr lang="en-US"/>
              <a:pPr>
                <a:defRPr/>
              </a:pPr>
              <a:t>12/6/2019</a:t>
            </a:fld>
            <a:endParaRPr lang="en-US"/>
          </a:p>
        </p:txBody>
      </p:sp>
      <p:sp>
        <p:nvSpPr>
          <p:cNvPr id="4" name="Slide Image Placeholder 3"/>
          <p:cNvSpPr>
            <a:spLocks noGrp="1" noRot="1" noChangeAspect="1"/>
          </p:cNvSpPr>
          <p:nvPr>
            <p:ph type="sldImg" idx="2"/>
          </p:nvPr>
        </p:nvSpPr>
        <p:spPr>
          <a:xfrm>
            <a:off x="0" y="685800"/>
            <a:ext cx="6858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2194560"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2194560" fontAlgn="auto">
              <a:spcBef>
                <a:spcPts val="0"/>
              </a:spcBef>
              <a:spcAft>
                <a:spcPts val="0"/>
              </a:spcAft>
              <a:defRPr sz="1200">
                <a:latin typeface="+mn-lt"/>
              </a:defRPr>
            </a:lvl1pPr>
          </a:lstStyle>
          <a:p>
            <a:pPr>
              <a:defRPr/>
            </a:pPr>
            <a:fld id="{5E7DD4D5-C6EC-4CC7-ABC1-C0F5CC8BA071}" type="slidenum">
              <a:rPr lang="en-US"/>
              <a:pPr>
                <a:defRPr/>
              </a:pPr>
              <a:t>‹#›</a:t>
            </a:fld>
            <a:endParaRPr lang="en-US"/>
          </a:p>
        </p:txBody>
      </p:sp>
    </p:spTree>
    <p:extLst>
      <p:ext uri="{BB962C8B-B14F-4D97-AF65-F5344CB8AC3E}">
        <p14:creationId xmlns:p14="http://schemas.microsoft.com/office/powerpoint/2010/main" val="117538450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2193925" fontAlgn="base">
              <a:spcBef>
                <a:spcPct val="0"/>
              </a:spcBef>
              <a:spcAft>
                <a:spcPct val="0"/>
              </a:spcAft>
              <a:defRPr/>
            </a:pPr>
            <a:fld id="{164F29F1-80B8-4F7E-93B4-0923A9C631F7}" type="slidenum">
              <a:rPr lang="en-US"/>
              <a:pPr defTabSz="2193925" fontAlgn="base">
                <a:spcBef>
                  <a:spcPct val="0"/>
                </a:spcBef>
                <a:spcAft>
                  <a:spcPct val="0"/>
                </a:spcAft>
                <a:defRPr/>
              </a:pPr>
              <a:t>1</a:t>
            </a:fld>
            <a:endParaRPr lang="en-US"/>
          </a:p>
        </p:txBody>
      </p:sp>
    </p:spTree>
    <p:extLst>
      <p:ext uri="{BB962C8B-B14F-4D97-AF65-F5344CB8AC3E}">
        <p14:creationId xmlns:p14="http://schemas.microsoft.com/office/powerpoint/2010/main" val="2258885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817361"/>
            <a:ext cx="43525440" cy="4704080"/>
          </a:xfrm>
        </p:spPr>
        <p:txBody>
          <a:bodyPr/>
          <a:lstStyle/>
          <a:p>
            <a:r>
              <a:rPr lang="en-US"/>
              <a:t>Click to edit Master title style</a:t>
            </a:r>
          </a:p>
        </p:txBody>
      </p:sp>
      <p:sp>
        <p:nvSpPr>
          <p:cNvPr id="3" name="Subtitle 2"/>
          <p:cNvSpPr>
            <a:spLocks noGrp="1"/>
          </p:cNvSpPr>
          <p:nvPr>
            <p:ph type="subTitle" idx="1"/>
          </p:nvPr>
        </p:nvSpPr>
        <p:spPr>
          <a:xfrm>
            <a:off x="7680960" y="12435840"/>
            <a:ext cx="35844480" cy="560832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C38AD1F-E307-4FB1-B8C6-F9DC0EE98545}" type="datetimeFigureOut">
              <a:rPr lang="en-US"/>
              <a:pPr>
                <a:defRPr/>
              </a:pPr>
              <a:t>12/6/2019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CF2BA2-FA49-42DA-A0B9-E6C237BC4CD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5E5899B-FB67-449A-A93B-C1654B366F6E}" type="datetimeFigureOut">
              <a:rPr lang="en-US"/>
              <a:pPr>
                <a:defRPr/>
              </a:pPr>
              <a:t>12/6/2019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57EE81-D891-4581-A7A0-C8F3DDF1074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8200056" y="4216400"/>
            <a:ext cx="55304688" cy="8988044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285984" y="4216400"/>
            <a:ext cx="165060632" cy="8988044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418D7DC-BE59-4101-9934-A7827667ED13}" type="datetimeFigureOut">
              <a:rPr lang="en-US"/>
              <a:pPr>
                <a:defRPr/>
              </a:pPr>
              <a:t>12/6/2019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F875F0-2265-4533-A112-A8FD2345E7B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8A844A8-D956-4F91-BB0D-9C3AE7694D37}" type="datetimeFigureOut">
              <a:rPr lang="en-US"/>
              <a:pPr>
                <a:defRPr/>
              </a:pPr>
              <a:t>12/6/2019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047896-32FE-4688-A7FB-03A5A3BC925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2" y="14102081"/>
            <a:ext cx="43525440" cy="435864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4044952" y="9301483"/>
            <a:ext cx="43525440" cy="4800599"/>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409E1E9-E3AF-4558-BAE7-A6E789CD5B0A}" type="datetimeFigureOut">
              <a:rPr lang="en-US"/>
              <a:pPr>
                <a:defRPr/>
              </a:pPr>
              <a:t>12/6/2019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F520FB-C9F3-46D2-93E2-1BD8D3B7273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285982" y="24577040"/>
            <a:ext cx="110182660" cy="69519801"/>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322082" y="24577040"/>
            <a:ext cx="110182660" cy="69519801"/>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E57ECB3-0328-4A39-8A66-7E738A66D73C}" type="datetimeFigureOut">
              <a:rPr lang="en-US"/>
              <a:pPr>
                <a:defRPr/>
              </a:pPr>
              <a:t>12/6/2019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FF17FCC-7333-4594-8F5B-4C64DE4875E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320" y="878841"/>
            <a:ext cx="46085760" cy="3657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320" y="4912361"/>
            <a:ext cx="22625052" cy="2047239"/>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4" name="Content Placeholder 3"/>
          <p:cNvSpPr>
            <a:spLocks noGrp="1"/>
          </p:cNvSpPr>
          <p:nvPr>
            <p:ph sz="half" idx="2"/>
          </p:nvPr>
        </p:nvSpPr>
        <p:spPr>
          <a:xfrm>
            <a:off x="2560320" y="6959600"/>
            <a:ext cx="22625052" cy="12644121"/>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142" y="4912361"/>
            <a:ext cx="22633940" cy="2047239"/>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6012142" y="6959600"/>
            <a:ext cx="22633940" cy="12644121"/>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32F8247-44EE-4EB0-83FC-B97B937CD12A}" type="datetimeFigureOut">
              <a:rPr lang="en-US"/>
              <a:pPr>
                <a:defRPr/>
              </a:pPr>
              <a:t>12/6/2019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1BB4926-1DC2-4002-870A-1C53772213C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57EB499-DDF6-4628-90C1-EC22B02143A8}" type="datetimeFigureOut">
              <a:rPr lang="en-US"/>
              <a:pPr>
                <a:defRPr/>
              </a:pPr>
              <a:t>12/6/2019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FE3461D-BAAC-4F0A-9965-B5618704CCE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6555AD0-45F6-4B4E-AC19-71584D6A5986}" type="datetimeFigureOut">
              <a:rPr lang="en-US"/>
              <a:pPr>
                <a:defRPr/>
              </a:pPr>
              <a:t>12/6/2019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E751E1F-6CE2-4188-A49B-7F8E1480150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4" y="873760"/>
            <a:ext cx="16846552" cy="371856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20020280" y="873762"/>
            <a:ext cx="28625800" cy="18729961"/>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4" y="4592322"/>
            <a:ext cx="16846552" cy="15011401"/>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CB0473D-FBFB-46C6-B01D-8CC7FDCEF071}" type="datetimeFigureOut">
              <a:rPr lang="en-US"/>
              <a:pPr>
                <a:defRPr/>
              </a:pPr>
              <a:t>12/6/2019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0D77C5F-C409-4327-A960-999362ABEC0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812" y="15361920"/>
            <a:ext cx="30723840" cy="1813561"/>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10036812" y="1960880"/>
            <a:ext cx="30723840" cy="13167360"/>
          </a:xfrm>
        </p:spPr>
        <p:txBody>
          <a:bodyPr rtlCol="0">
            <a:normAutofit/>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pPr lvl="0"/>
            <a:endParaRPr lang="en-US" noProof="0"/>
          </a:p>
        </p:txBody>
      </p:sp>
      <p:sp>
        <p:nvSpPr>
          <p:cNvPr id="4" name="Text Placeholder 3"/>
          <p:cNvSpPr>
            <a:spLocks noGrp="1"/>
          </p:cNvSpPr>
          <p:nvPr>
            <p:ph type="body" sz="half" idx="2"/>
          </p:nvPr>
        </p:nvSpPr>
        <p:spPr>
          <a:xfrm>
            <a:off x="10036812" y="17175481"/>
            <a:ext cx="30723840" cy="2575559"/>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51575C5-C020-42D9-8988-71887041819E}" type="datetimeFigureOut">
              <a:rPr lang="en-US"/>
              <a:pPr>
                <a:defRPr/>
              </a:pPr>
              <a:t>12/6/2019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3B265DE-DE1C-476F-B81E-295F579C56C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195513" y="879475"/>
            <a:ext cx="39500175" cy="3657600"/>
          </a:xfrm>
          <a:prstGeom prst="rect">
            <a:avLst/>
          </a:prstGeom>
          <a:noFill/>
          <a:ln w="9525">
            <a:noFill/>
            <a:miter lim="800000"/>
            <a:headEnd/>
            <a:tailEnd/>
          </a:ln>
        </p:spPr>
        <p:txBody>
          <a:bodyPr vert="horz" wrap="square" lIns="438912" tIns="219456" rIns="438912" bIns="219456"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2195513" y="5121275"/>
            <a:ext cx="39500175" cy="14482763"/>
          </a:xfrm>
          <a:prstGeom prst="rect">
            <a:avLst/>
          </a:prstGeom>
          <a:noFill/>
          <a:ln w="9525">
            <a:noFill/>
            <a:miter lim="800000"/>
            <a:headEnd/>
            <a:tailEnd/>
          </a:ln>
        </p:spPr>
        <p:txBody>
          <a:bodyPr vert="horz" wrap="square" lIns="438912" tIns="219456" rIns="438912" bIns="21945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5513" y="20340638"/>
            <a:ext cx="10239375" cy="1168400"/>
          </a:xfrm>
          <a:prstGeom prst="rect">
            <a:avLst/>
          </a:prstGeom>
        </p:spPr>
        <p:txBody>
          <a:bodyPr vert="horz" lIns="438912" tIns="219456" rIns="438912" bIns="219456" rtlCol="0" anchor="ctr"/>
          <a:lstStyle>
            <a:lvl1pPr algn="l" defTabSz="2194560" fontAlgn="auto">
              <a:spcBef>
                <a:spcPts val="0"/>
              </a:spcBef>
              <a:spcAft>
                <a:spcPts val="0"/>
              </a:spcAft>
              <a:defRPr sz="5800">
                <a:solidFill>
                  <a:schemeClr val="tx1">
                    <a:tint val="75000"/>
                  </a:schemeClr>
                </a:solidFill>
                <a:latin typeface="+mn-lt"/>
              </a:defRPr>
            </a:lvl1pPr>
          </a:lstStyle>
          <a:p>
            <a:pPr>
              <a:defRPr/>
            </a:pPr>
            <a:fld id="{2EBCDCE1-6F19-4BE8-813A-EB3C98792B35}" type="datetimeFigureOut">
              <a:rPr lang="en-US"/>
              <a:pPr>
                <a:defRPr/>
              </a:pPr>
              <a:t>12/6/2019</a:t>
            </a:fld>
            <a:endParaRPr lang="en-US"/>
          </a:p>
        </p:txBody>
      </p:sp>
      <p:sp>
        <p:nvSpPr>
          <p:cNvPr id="5" name="Footer Placeholder 4"/>
          <p:cNvSpPr>
            <a:spLocks noGrp="1"/>
          </p:cNvSpPr>
          <p:nvPr>
            <p:ph type="ftr" sz="quarter" idx="3"/>
          </p:nvPr>
        </p:nvSpPr>
        <p:spPr>
          <a:xfrm>
            <a:off x="14997113" y="20340638"/>
            <a:ext cx="13896975" cy="1168400"/>
          </a:xfrm>
          <a:prstGeom prst="rect">
            <a:avLst/>
          </a:prstGeom>
        </p:spPr>
        <p:txBody>
          <a:bodyPr vert="horz" lIns="438912" tIns="219456" rIns="438912" bIns="219456" rtlCol="0" anchor="ctr"/>
          <a:lstStyle>
            <a:lvl1pPr algn="ctr" defTabSz="2194560" fontAlgn="auto">
              <a:spcBef>
                <a:spcPts val="0"/>
              </a:spcBef>
              <a:spcAft>
                <a:spcPts val="0"/>
              </a:spcAft>
              <a:defRPr sz="58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31456313" y="20340638"/>
            <a:ext cx="10239375" cy="1168400"/>
          </a:xfrm>
          <a:prstGeom prst="rect">
            <a:avLst/>
          </a:prstGeom>
        </p:spPr>
        <p:txBody>
          <a:bodyPr vert="horz" lIns="438912" tIns="219456" rIns="438912" bIns="219456" rtlCol="0" anchor="ctr"/>
          <a:lstStyle>
            <a:lvl1pPr algn="r" defTabSz="2194560" fontAlgn="auto">
              <a:spcBef>
                <a:spcPts val="0"/>
              </a:spcBef>
              <a:spcAft>
                <a:spcPts val="0"/>
              </a:spcAft>
              <a:defRPr sz="5800">
                <a:solidFill>
                  <a:schemeClr val="tx1">
                    <a:tint val="75000"/>
                  </a:schemeClr>
                </a:solidFill>
                <a:latin typeface="+mn-lt"/>
              </a:defRPr>
            </a:lvl1pPr>
          </a:lstStyle>
          <a:p>
            <a:pPr>
              <a:defRPr/>
            </a:pPr>
            <a:fld id="{BD7FBFF6-74B6-4A79-8410-922EF6C60C9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93925" rtl="0" eaLnBrk="0" fontAlgn="base" hangingPunct="0">
        <a:spcBef>
          <a:spcPct val="0"/>
        </a:spcBef>
        <a:spcAft>
          <a:spcPct val="0"/>
        </a:spcAft>
        <a:defRPr sz="21100" kern="1200">
          <a:solidFill>
            <a:schemeClr val="tx1"/>
          </a:solidFill>
          <a:latin typeface="+mj-lt"/>
          <a:ea typeface="+mj-ea"/>
          <a:cs typeface="+mj-cs"/>
        </a:defRPr>
      </a:lvl1pPr>
      <a:lvl2pPr algn="ctr" defTabSz="2193925" rtl="0" eaLnBrk="0" fontAlgn="base" hangingPunct="0">
        <a:spcBef>
          <a:spcPct val="0"/>
        </a:spcBef>
        <a:spcAft>
          <a:spcPct val="0"/>
        </a:spcAft>
        <a:defRPr sz="21100">
          <a:solidFill>
            <a:schemeClr val="tx1"/>
          </a:solidFill>
          <a:latin typeface="Calibri" pitchFamily="34" charset="0"/>
        </a:defRPr>
      </a:lvl2pPr>
      <a:lvl3pPr algn="ctr" defTabSz="2193925" rtl="0" eaLnBrk="0" fontAlgn="base" hangingPunct="0">
        <a:spcBef>
          <a:spcPct val="0"/>
        </a:spcBef>
        <a:spcAft>
          <a:spcPct val="0"/>
        </a:spcAft>
        <a:defRPr sz="21100">
          <a:solidFill>
            <a:schemeClr val="tx1"/>
          </a:solidFill>
          <a:latin typeface="Calibri" pitchFamily="34" charset="0"/>
        </a:defRPr>
      </a:lvl3pPr>
      <a:lvl4pPr algn="ctr" defTabSz="2193925" rtl="0" eaLnBrk="0" fontAlgn="base" hangingPunct="0">
        <a:spcBef>
          <a:spcPct val="0"/>
        </a:spcBef>
        <a:spcAft>
          <a:spcPct val="0"/>
        </a:spcAft>
        <a:defRPr sz="21100">
          <a:solidFill>
            <a:schemeClr val="tx1"/>
          </a:solidFill>
          <a:latin typeface="Calibri" pitchFamily="34" charset="0"/>
        </a:defRPr>
      </a:lvl4pPr>
      <a:lvl5pPr algn="ctr" defTabSz="2193925" rtl="0" eaLnBrk="0" fontAlgn="base" hangingPunct="0">
        <a:spcBef>
          <a:spcPct val="0"/>
        </a:spcBef>
        <a:spcAft>
          <a:spcPct val="0"/>
        </a:spcAft>
        <a:defRPr sz="21100">
          <a:solidFill>
            <a:schemeClr val="tx1"/>
          </a:solidFill>
          <a:latin typeface="Calibri" pitchFamily="34" charset="0"/>
        </a:defRPr>
      </a:lvl5pPr>
      <a:lvl6pPr marL="457200" algn="ctr" defTabSz="2193925" rtl="0" fontAlgn="base">
        <a:spcBef>
          <a:spcPct val="0"/>
        </a:spcBef>
        <a:spcAft>
          <a:spcPct val="0"/>
        </a:spcAft>
        <a:defRPr sz="21100">
          <a:solidFill>
            <a:schemeClr val="tx1"/>
          </a:solidFill>
          <a:latin typeface="Calibri" pitchFamily="34" charset="0"/>
        </a:defRPr>
      </a:lvl6pPr>
      <a:lvl7pPr marL="914400" algn="ctr" defTabSz="2193925" rtl="0" fontAlgn="base">
        <a:spcBef>
          <a:spcPct val="0"/>
        </a:spcBef>
        <a:spcAft>
          <a:spcPct val="0"/>
        </a:spcAft>
        <a:defRPr sz="21100">
          <a:solidFill>
            <a:schemeClr val="tx1"/>
          </a:solidFill>
          <a:latin typeface="Calibri" pitchFamily="34" charset="0"/>
        </a:defRPr>
      </a:lvl7pPr>
      <a:lvl8pPr marL="1371600" algn="ctr" defTabSz="2193925" rtl="0" fontAlgn="base">
        <a:spcBef>
          <a:spcPct val="0"/>
        </a:spcBef>
        <a:spcAft>
          <a:spcPct val="0"/>
        </a:spcAft>
        <a:defRPr sz="21100">
          <a:solidFill>
            <a:schemeClr val="tx1"/>
          </a:solidFill>
          <a:latin typeface="Calibri" pitchFamily="34" charset="0"/>
        </a:defRPr>
      </a:lvl8pPr>
      <a:lvl9pPr marL="1828800" algn="ctr" defTabSz="2193925" rtl="0" fontAlgn="base">
        <a:spcBef>
          <a:spcPct val="0"/>
        </a:spcBef>
        <a:spcAft>
          <a:spcPct val="0"/>
        </a:spcAft>
        <a:defRPr sz="21100">
          <a:solidFill>
            <a:schemeClr val="tx1"/>
          </a:solidFill>
          <a:latin typeface="Calibri" pitchFamily="34" charset="0"/>
        </a:defRPr>
      </a:lvl9pPr>
    </p:titleStyle>
    <p:bodyStyle>
      <a:lvl1pPr marL="1644650" indent="-1644650" algn="l" defTabSz="2193925" rtl="0" eaLnBrk="0" fontAlgn="base" hangingPunct="0">
        <a:spcBef>
          <a:spcPct val="20000"/>
        </a:spcBef>
        <a:spcAft>
          <a:spcPct val="0"/>
        </a:spcAft>
        <a:buFont typeface="Arial" charset="0"/>
        <a:buChar char="•"/>
        <a:defRPr sz="15400" kern="1200">
          <a:solidFill>
            <a:schemeClr val="tx1"/>
          </a:solidFill>
          <a:latin typeface="+mn-lt"/>
          <a:ea typeface="+mn-ea"/>
          <a:cs typeface="+mn-cs"/>
        </a:defRPr>
      </a:lvl1pPr>
      <a:lvl2pPr marL="3565525" indent="-1371600" algn="l" defTabSz="2193925" rtl="0" eaLnBrk="0" fontAlgn="base" hangingPunct="0">
        <a:spcBef>
          <a:spcPct val="20000"/>
        </a:spcBef>
        <a:spcAft>
          <a:spcPct val="0"/>
        </a:spcAft>
        <a:buFont typeface="Arial" charset="0"/>
        <a:buChar char="–"/>
        <a:defRPr sz="13400" kern="1200">
          <a:solidFill>
            <a:schemeClr val="tx1"/>
          </a:solidFill>
          <a:latin typeface="+mn-lt"/>
          <a:ea typeface="+mn-ea"/>
          <a:cs typeface="+mn-cs"/>
        </a:defRPr>
      </a:lvl2pPr>
      <a:lvl3pPr marL="5486400" indent="-1096963" algn="l" defTabSz="2193925" rtl="0" eaLnBrk="0" fontAlgn="base" hangingPunct="0">
        <a:spcBef>
          <a:spcPct val="20000"/>
        </a:spcBef>
        <a:spcAft>
          <a:spcPct val="0"/>
        </a:spcAft>
        <a:buFont typeface="Arial" charset="0"/>
        <a:buChar char="•"/>
        <a:defRPr sz="11500" kern="1200">
          <a:solidFill>
            <a:schemeClr val="tx1"/>
          </a:solidFill>
          <a:latin typeface="+mn-lt"/>
          <a:ea typeface="+mn-ea"/>
          <a:cs typeface="+mn-cs"/>
        </a:defRPr>
      </a:lvl3pPr>
      <a:lvl4pPr marL="7680325" indent="-1096963" algn="l" defTabSz="2193925" rtl="0" eaLnBrk="0" fontAlgn="base" hangingPunct="0">
        <a:spcBef>
          <a:spcPct val="20000"/>
        </a:spcBef>
        <a:spcAft>
          <a:spcPct val="0"/>
        </a:spcAft>
        <a:buFont typeface="Arial" charset="0"/>
        <a:buChar char="–"/>
        <a:defRPr sz="9600" kern="1200">
          <a:solidFill>
            <a:schemeClr val="tx1"/>
          </a:solidFill>
          <a:latin typeface="+mn-lt"/>
          <a:ea typeface="+mn-ea"/>
          <a:cs typeface="+mn-cs"/>
        </a:defRPr>
      </a:lvl4pPr>
      <a:lvl5pPr marL="9874250" indent="-1096963" algn="l" defTabSz="2193925" rtl="0" eaLnBrk="0" fontAlgn="base" hangingPunct="0">
        <a:spcBef>
          <a:spcPct val="20000"/>
        </a:spcBef>
        <a:spcAft>
          <a:spcPct val="0"/>
        </a:spcAft>
        <a:buFont typeface="Arial" charset="0"/>
        <a:buChar char="»"/>
        <a:defRPr sz="9600" kern="1200">
          <a:solidFill>
            <a:schemeClr val="tx1"/>
          </a:solidFill>
          <a:latin typeface="+mn-lt"/>
          <a:ea typeface="+mn-ea"/>
          <a:cs typeface="+mn-cs"/>
        </a:defRPr>
      </a:lvl5pPr>
      <a:lvl6pPr marL="12070080" indent="-1097280" algn="l" defTabSz="2194560" rtl="0" eaLnBrk="1" latinLnBrk="0" hangingPunct="1">
        <a:spcBef>
          <a:spcPct val="20000"/>
        </a:spcBef>
        <a:buFont typeface="Arial"/>
        <a:buChar char="•"/>
        <a:defRPr sz="9600" kern="1200">
          <a:solidFill>
            <a:schemeClr val="tx1"/>
          </a:solidFill>
          <a:latin typeface="+mn-lt"/>
          <a:ea typeface="+mn-ea"/>
          <a:cs typeface="+mn-cs"/>
        </a:defRPr>
      </a:lvl6pPr>
      <a:lvl7pPr marL="14264640" indent="-1097280" algn="l" defTabSz="2194560" rtl="0" eaLnBrk="1" latinLnBrk="0" hangingPunct="1">
        <a:spcBef>
          <a:spcPct val="20000"/>
        </a:spcBef>
        <a:buFont typeface="Arial"/>
        <a:buChar char="•"/>
        <a:defRPr sz="9600" kern="1200">
          <a:solidFill>
            <a:schemeClr val="tx1"/>
          </a:solidFill>
          <a:latin typeface="+mn-lt"/>
          <a:ea typeface="+mn-ea"/>
          <a:cs typeface="+mn-cs"/>
        </a:defRPr>
      </a:lvl7pPr>
      <a:lvl8pPr marL="16459200" indent="-1097280" algn="l" defTabSz="2194560" rtl="0" eaLnBrk="1" latinLnBrk="0" hangingPunct="1">
        <a:spcBef>
          <a:spcPct val="20000"/>
        </a:spcBef>
        <a:buFont typeface="Arial"/>
        <a:buChar char="•"/>
        <a:defRPr sz="9600" kern="1200">
          <a:solidFill>
            <a:schemeClr val="tx1"/>
          </a:solidFill>
          <a:latin typeface="+mn-lt"/>
          <a:ea typeface="+mn-ea"/>
          <a:cs typeface="+mn-cs"/>
        </a:defRPr>
      </a:lvl8pPr>
      <a:lvl9pPr marL="18653760" indent="-1097280" algn="l" defTabSz="2194560" rtl="0" eaLnBrk="1" latinLnBrk="0" hangingPunct="1">
        <a:spcBef>
          <a:spcPct val="20000"/>
        </a:spcBef>
        <a:buFont typeface="Arial"/>
        <a:buChar char="•"/>
        <a:defRPr sz="9600" kern="1200">
          <a:solidFill>
            <a:schemeClr val="tx1"/>
          </a:solidFill>
          <a:latin typeface="+mn-lt"/>
          <a:ea typeface="+mn-ea"/>
          <a:cs typeface="+mn-cs"/>
        </a:defRPr>
      </a:lvl9pPr>
    </p:bodyStyle>
    <p:otherStyle>
      <a:defPPr>
        <a:defRPr lang="en-US"/>
      </a:defPPr>
      <a:lvl1pPr marL="0" algn="l" defTabSz="2194560" rtl="0" eaLnBrk="1" latinLnBrk="0" hangingPunct="1">
        <a:defRPr sz="8600" kern="1200">
          <a:solidFill>
            <a:schemeClr val="tx1"/>
          </a:solidFill>
          <a:latin typeface="+mn-lt"/>
          <a:ea typeface="+mn-ea"/>
          <a:cs typeface="+mn-cs"/>
        </a:defRPr>
      </a:lvl1pPr>
      <a:lvl2pPr marL="2194560" algn="l" defTabSz="2194560" rtl="0" eaLnBrk="1" latinLnBrk="0" hangingPunct="1">
        <a:defRPr sz="8600" kern="1200">
          <a:solidFill>
            <a:schemeClr val="tx1"/>
          </a:solidFill>
          <a:latin typeface="+mn-lt"/>
          <a:ea typeface="+mn-ea"/>
          <a:cs typeface="+mn-cs"/>
        </a:defRPr>
      </a:lvl2pPr>
      <a:lvl3pPr marL="4389120" algn="l" defTabSz="2194560" rtl="0" eaLnBrk="1" latinLnBrk="0" hangingPunct="1">
        <a:defRPr sz="8600" kern="1200">
          <a:solidFill>
            <a:schemeClr val="tx1"/>
          </a:solidFill>
          <a:latin typeface="+mn-lt"/>
          <a:ea typeface="+mn-ea"/>
          <a:cs typeface="+mn-cs"/>
        </a:defRPr>
      </a:lvl3pPr>
      <a:lvl4pPr marL="6583680" algn="l" defTabSz="2194560" rtl="0" eaLnBrk="1" latinLnBrk="0" hangingPunct="1">
        <a:defRPr sz="8600" kern="1200">
          <a:solidFill>
            <a:schemeClr val="tx1"/>
          </a:solidFill>
          <a:latin typeface="+mn-lt"/>
          <a:ea typeface="+mn-ea"/>
          <a:cs typeface="+mn-cs"/>
        </a:defRPr>
      </a:lvl4pPr>
      <a:lvl5pPr marL="8778240" algn="l" defTabSz="2194560" rtl="0" eaLnBrk="1" latinLnBrk="0" hangingPunct="1">
        <a:defRPr sz="8600" kern="1200">
          <a:solidFill>
            <a:schemeClr val="tx1"/>
          </a:solidFill>
          <a:latin typeface="+mn-lt"/>
          <a:ea typeface="+mn-ea"/>
          <a:cs typeface="+mn-cs"/>
        </a:defRPr>
      </a:lvl5pPr>
      <a:lvl6pPr marL="10972800" algn="l" defTabSz="2194560" rtl="0" eaLnBrk="1" latinLnBrk="0" hangingPunct="1">
        <a:defRPr sz="8600" kern="1200">
          <a:solidFill>
            <a:schemeClr val="tx1"/>
          </a:solidFill>
          <a:latin typeface="+mn-lt"/>
          <a:ea typeface="+mn-ea"/>
          <a:cs typeface="+mn-cs"/>
        </a:defRPr>
      </a:lvl6pPr>
      <a:lvl7pPr marL="13167360" algn="l" defTabSz="2194560" rtl="0" eaLnBrk="1" latinLnBrk="0" hangingPunct="1">
        <a:defRPr sz="8600" kern="1200">
          <a:solidFill>
            <a:schemeClr val="tx1"/>
          </a:solidFill>
          <a:latin typeface="+mn-lt"/>
          <a:ea typeface="+mn-ea"/>
          <a:cs typeface="+mn-cs"/>
        </a:defRPr>
      </a:lvl7pPr>
      <a:lvl8pPr marL="15361920" algn="l" defTabSz="2194560" rtl="0" eaLnBrk="1" latinLnBrk="0" hangingPunct="1">
        <a:defRPr sz="8600" kern="1200">
          <a:solidFill>
            <a:schemeClr val="tx1"/>
          </a:solidFill>
          <a:latin typeface="+mn-lt"/>
          <a:ea typeface="+mn-ea"/>
          <a:cs typeface="+mn-cs"/>
        </a:defRPr>
      </a:lvl8pPr>
      <a:lvl9pPr marL="17556480" algn="l" defTabSz="219456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TextBox 9"/>
          <p:cNvSpPr txBox="1">
            <a:spLocks noChangeArrowheads="1"/>
          </p:cNvSpPr>
          <p:nvPr/>
        </p:nvSpPr>
        <p:spPr bwMode="auto">
          <a:xfrm>
            <a:off x="5309327" y="3099545"/>
            <a:ext cx="15368439" cy="2308324"/>
          </a:xfrm>
          <a:prstGeom prst="rect">
            <a:avLst/>
          </a:prstGeom>
          <a:noFill/>
          <a:ln w="9525">
            <a:noFill/>
            <a:miter lim="800000"/>
            <a:headEnd/>
            <a:tailEnd/>
          </a:ln>
        </p:spPr>
        <p:txBody>
          <a:bodyPr wrap="none">
            <a:spAutoFit/>
          </a:bodyPr>
          <a:lstStyle/>
          <a:p>
            <a:pPr algn="ctr"/>
            <a:r>
              <a:rPr lang="en-US" sz="7200" dirty="0">
                <a:solidFill>
                  <a:srgbClr val="FFFFFF"/>
                </a:solidFill>
                <a:latin typeface="Calibri" pitchFamily="34" charset="0"/>
              </a:rPr>
              <a:t>Katie Wester-Neal &amp; Nancy Daley Moore</a:t>
            </a:r>
          </a:p>
          <a:p>
            <a:pPr algn="ctr"/>
            <a:r>
              <a:rPr lang="en-US" sz="7200" dirty="0">
                <a:solidFill>
                  <a:srgbClr val="FFFFFF"/>
                </a:solidFill>
                <a:latin typeface="Calibri" pitchFamily="34" charset="0"/>
              </a:rPr>
              <a:t>The University of Georgia</a:t>
            </a:r>
          </a:p>
        </p:txBody>
      </p:sp>
      <p:sp>
        <p:nvSpPr>
          <p:cNvPr id="15366" name="TextBox 94"/>
          <p:cNvSpPr txBox="1">
            <a:spLocks noChangeArrowheads="1"/>
          </p:cNvSpPr>
          <p:nvPr/>
        </p:nvSpPr>
        <p:spPr bwMode="auto">
          <a:xfrm>
            <a:off x="736336" y="6700371"/>
            <a:ext cx="11391287" cy="2554545"/>
          </a:xfrm>
          <a:prstGeom prst="rect">
            <a:avLst/>
          </a:prstGeom>
          <a:noFill/>
          <a:ln w="9525">
            <a:noFill/>
            <a:miter lim="800000"/>
            <a:headEnd/>
            <a:tailEnd/>
          </a:ln>
        </p:spPr>
        <p:txBody>
          <a:bodyPr wrap="square">
            <a:spAutoFit/>
          </a:bodyPr>
          <a:lstStyle/>
          <a:p>
            <a:pPr algn="just"/>
            <a:r>
              <a:rPr lang="en-US" sz="3200" dirty="0">
                <a:latin typeface="Arial" panose="020B0604020202020204" pitchFamily="34" charset="0"/>
                <a:cs typeface="Arial" panose="020B0604020202020204" pitchFamily="34" charset="0"/>
              </a:rPr>
              <a:t>Introduce your topic. What are you trying to do in this presentation? Give us some background knowledge and explain what you are going to tell us. You can adjust ANY of the font sizes or the size of the section to fit your needs.</a:t>
            </a:r>
          </a:p>
          <a:p>
            <a:pPr algn="just"/>
            <a:endParaRPr lang="en-US" sz="3200" dirty="0">
              <a:latin typeface="Arial" panose="020B0604020202020204" pitchFamily="34" charset="0"/>
              <a:cs typeface="Arial" panose="020B0604020202020204" pitchFamily="34" charset="0"/>
            </a:endParaRPr>
          </a:p>
        </p:txBody>
      </p:sp>
      <p:sp>
        <p:nvSpPr>
          <p:cNvPr id="15368" name="Round Diagonal Corner Rectangle 42"/>
          <p:cNvSpPr>
            <a:spLocks noChangeArrowheads="1"/>
          </p:cNvSpPr>
          <p:nvPr/>
        </p:nvSpPr>
        <p:spPr bwMode="auto">
          <a:xfrm>
            <a:off x="736336" y="5795659"/>
            <a:ext cx="11391286" cy="648437"/>
          </a:xfrm>
          <a:custGeom>
            <a:avLst/>
            <a:gdLst>
              <a:gd name="T0" fmla="*/ 7723799 w 10515600"/>
              <a:gd name="T1" fmla="*/ 347115 h 693246"/>
              <a:gd name="T2" fmla="*/ 3861899 w 10515600"/>
              <a:gd name="T3" fmla="*/ 694228 h 693246"/>
              <a:gd name="T4" fmla="*/ 0 w 10515600"/>
              <a:gd name="T5" fmla="*/ 347115 h 693246"/>
              <a:gd name="T6" fmla="*/ 3861899 w 10515600"/>
              <a:gd name="T7" fmla="*/ 0 h 693246"/>
              <a:gd name="T8" fmla="*/ 0 60000 65536"/>
              <a:gd name="T9" fmla="*/ 5898240 60000 65536"/>
              <a:gd name="T10" fmla="*/ 11796480 60000 65536"/>
              <a:gd name="T11" fmla="*/ 17694720 60000 65536"/>
              <a:gd name="T12" fmla="*/ 33841 w 10515600"/>
              <a:gd name="T13" fmla="*/ 33841 h 693246"/>
              <a:gd name="T14" fmla="*/ 10481752 w 10515600"/>
              <a:gd name="T15" fmla="*/ 659405 h 693246"/>
            </a:gdLst>
            <a:ahLst/>
            <a:cxnLst>
              <a:cxn ang="T8">
                <a:pos x="T0" y="T1"/>
              </a:cxn>
              <a:cxn ang="T9">
                <a:pos x="T2" y="T3"/>
              </a:cxn>
              <a:cxn ang="T10">
                <a:pos x="T4" y="T5"/>
              </a:cxn>
              <a:cxn ang="T11">
                <a:pos x="T6" y="T7"/>
              </a:cxn>
            </a:cxnLst>
            <a:rect l="T12" t="T13" r="T14" b="T15"/>
            <a:pathLst>
              <a:path w="10515600" h="693246">
                <a:moveTo>
                  <a:pt x="115543" y="0"/>
                </a:moveTo>
                <a:lnTo>
                  <a:pt x="10515600" y="0"/>
                </a:lnTo>
                <a:lnTo>
                  <a:pt x="10515600" y="577703"/>
                </a:lnTo>
                <a:cubicBezTo>
                  <a:pt x="10515600" y="641515"/>
                  <a:pt x="10463869" y="693245"/>
                  <a:pt x="10400057" y="693246"/>
                </a:cubicBezTo>
                <a:lnTo>
                  <a:pt x="0" y="693246"/>
                </a:lnTo>
                <a:lnTo>
                  <a:pt x="0" y="115543"/>
                </a:lnTo>
                <a:cubicBezTo>
                  <a:pt x="0" y="51730"/>
                  <a:pt x="51730" y="0"/>
                  <a:pt x="115542" y="0"/>
                </a:cubicBezTo>
                <a:close/>
              </a:path>
            </a:pathLst>
          </a:cu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a:headEnd/>
            <a:tailEnd/>
          </a:ln>
        </p:spPr>
        <p:style>
          <a:lnRef idx="1">
            <a:schemeClr val="accent1"/>
          </a:lnRef>
          <a:fillRef idx="2">
            <a:schemeClr val="accent1"/>
          </a:fillRef>
          <a:effectRef idx="1">
            <a:schemeClr val="accent1"/>
          </a:effectRef>
          <a:fontRef idx="minor">
            <a:schemeClr val="dk1"/>
          </a:fontRef>
        </p:style>
        <p:txBody>
          <a:bodyPr tIns="0" bIns="0" anchor="ctr"/>
          <a:lstStyle/>
          <a:p>
            <a:pPr algn="ctr"/>
            <a:r>
              <a:rPr lang="en-US" sz="5400" b="1" dirty="0">
                <a:solidFill>
                  <a:schemeClr val="tx1"/>
                </a:solidFill>
                <a:latin typeface="Calibri" pitchFamily="34" charset="0"/>
              </a:rPr>
              <a:t>Background/Purpose</a:t>
            </a:r>
          </a:p>
        </p:txBody>
      </p:sp>
      <p:sp>
        <p:nvSpPr>
          <p:cNvPr id="54" name="Round Diagonal Corner Rectangle 53"/>
          <p:cNvSpPr>
            <a:spLocks noChangeArrowheads="1"/>
          </p:cNvSpPr>
          <p:nvPr/>
        </p:nvSpPr>
        <p:spPr bwMode="auto">
          <a:xfrm>
            <a:off x="733159" y="11682409"/>
            <a:ext cx="11389698" cy="654050"/>
          </a:xfrm>
          <a:custGeom>
            <a:avLst/>
            <a:gdLst>
              <a:gd name="T0" fmla="*/ 9012237 w 10515600"/>
              <a:gd name="T1" fmla="*/ 327025 h 653186"/>
              <a:gd name="T2" fmla="*/ 4506119 w 10515600"/>
              <a:gd name="T3" fmla="*/ 654050 h 653186"/>
              <a:gd name="T4" fmla="*/ 0 w 10515600"/>
              <a:gd name="T5" fmla="*/ 327025 h 653186"/>
              <a:gd name="T6" fmla="*/ 4506119 w 10515600"/>
              <a:gd name="T7" fmla="*/ 0 h 653186"/>
              <a:gd name="T8" fmla="*/ 0 60000 65536"/>
              <a:gd name="T9" fmla="*/ 5898240 60000 65536"/>
              <a:gd name="T10" fmla="*/ 11796480 60000 65536"/>
              <a:gd name="T11" fmla="*/ 17694720 60000 65536"/>
              <a:gd name="T12" fmla="*/ 31886 w 10515600"/>
              <a:gd name="T13" fmla="*/ 31886 h 653186"/>
              <a:gd name="T14" fmla="*/ 10483712 w 10515600"/>
              <a:gd name="T15" fmla="*/ 621300 h 653186"/>
            </a:gdLst>
            <a:ahLst/>
            <a:cxnLst>
              <a:cxn ang="T8">
                <a:pos x="T0" y="T1"/>
              </a:cxn>
              <a:cxn ang="T9">
                <a:pos x="T2" y="T3"/>
              </a:cxn>
              <a:cxn ang="T10">
                <a:pos x="T4" y="T5"/>
              </a:cxn>
              <a:cxn ang="T11">
                <a:pos x="T6" y="T7"/>
              </a:cxn>
            </a:cxnLst>
            <a:rect l="T12" t="T13" r="T14" b="T15"/>
            <a:pathLst>
              <a:path w="10515600" h="653186">
                <a:moveTo>
                  <a:pt x="108867" y="0"/>
                </a:moveTo>
                <a:lnTo>
                  <a:pt x="10515600" y="0"/>
                </a:lnTo>
                <a:lnTo>
                  <a:pt x="10515600" y="544319"/>
                </a:lnTo>
                <a:cubicBezTo>
                  <a:pt x="10515600" y="604444"/>
                  <a:pt x="10466858" y="653185"/>
                  <a:pt x="10406733" y="653186"/>
                </a:cubicBezTo>
                <a:lnTo>
                  <a:pt x="0" y="653186"/>
                </a:lnTo>
                <a:lnTo>
                  <a:pt x="0" y="108867"/>
                </a:lnTo>
                <a:cubicBezTo>
                  <a:pt x="0" y="48741"/>
                  <a:pt x="48741" y="0"/>
                  <a:pt x="108866" y="0"/>
                </a:cubicBezTo>
                <a:close/>
              </a:path>
            </a:pathLst>
          </a:cu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a:headEnd/>
            <a:tailEnd/>
          </a:ln>
        </p:spPr>
        <p:style>
          <a:lnRef idx="1">
            <a:schemeClr val="accent1"/>
          </a:lnRef>
          <a:fillRef idx="2">
            <a:schemeClr val="accent1"/>
          </a:fillRef>
          <a:effectRef idx="1">
            <a:schemeClr val="accent1"/>
          </a:effectRef>
          <a:fontRef idx="minor">
            <a:schemeClr val="dk1"/>
          </a:fontRef>
        </p:style>
        <p:txBody>
          <a:bodyPr tIns="0" bIns="0" anchor="ctr"/>
          <a:lstStyle/>
          <a:p>
            <a:pPr algn="ctr" defTabSz="2194560" fontAlgn="auto">
              <a:spcBef>
                <a:spcPts val="0"/>
              </a:spcBef>
              <a:spcAft>
                <a:spcPts val="0"/>
              </a:spcAft>
              <a:defRPr/>
            </a:pPr>
            <a:r>
              <a:rPr lang="en-US" sz="5400" b="1" dirty="0">
                <a:solidFill>
                  <a:schemeClr val="tx1"/>
                </a:solidFill>
                <a:latin typeface="+mn-lt"/>
              </a:rPr>
              <a:t>Research Questions</a:t>
            </a:r>
          </a:p>
        </p:txBody>
      </p:sp>
      <p:sp>
        <p:nvSpPr>
          <p:cNvPr id="15372" name="TextBox 54"/>
          <p:cNvSpPr txBox="1">
            <a:spLocks noChangeArrowheads="1"/>
          </p:cNvSpPr>
          <p:nvPr/>
        </p:nvSpPr>
        <p:spPr bwMode="auto">
          <a:xfrm>
            <a:off x="733159" y="12592734"/>
            <a:ext cx="11392874" cy="1569660"/>
          </a:xfrm>
          <a:prstGeom prst="rect">
            <a:avLst/>
          </a:prstGeom>
          <a:noFill/>
          <a:ln w="9525">
            <a:noFill/>
            <a:miter lim="800000"/>
            <a:headEnd/>
            <a:tailEnd/>
          </a:ln>
        </p:spPr>
        <p:txBody>
          <a:bodyPr wrap="square">
            <a:spAutoFit/>
          </a:bodyPr>
          <a:lstStyle/>
          <a:p>
            <a:pPr algn="just"/>
            <a:r>
              <a:rPr lang="en-US" sz="3200" dirty="0"/>
              <a:t>What are your driving or essential questions? What did you want to know? Frame your inquiry as questions to be answered. </a:t>
            </a:r>
          </a:p>
        </p:txBody>
      </p:sp>
      <p:sp>
        <p:nvSpPr>
          <p:cNvPr id="56" name="Round Diagonal Corner Rectangle 55"/>
          <p:cNvSpPr>
            <a:spLocks noChangeArrowheads="1"/>
          </p:cNvSpPr>
          <p:nvPr/>
        </p:nvSpPr>
        <p:spPr bwMode="auto">
          <a:xfrm>
            <a:off x="13143549" y="5814117"/>
            <a:ext cx="15683365" cy="629980"/>
          </a:xfrm>
          <a:custGeom>
            <a:avLst/>
            <a:gdLst>
              <a:gd name="T0" fmla="*/ 9013825 w 10515600"/>
              <a:gd name="T1" fmla="*/ 327025 h 653186"/>
              <a:gd name="T2" fmla="*/ 4506913 w 10515600"/>
              <a:gd name="T3" fmla="*/ 654050 h 653186"/>
              <a:gd name="T4" fmla="*/ 0 w 10515600"/>
              <a:gd name="T5" fmla="*/ 327025 h 653186"/>
              <a:gd name="T6" fmla="*/ 4506913 w 10515600"/>
              <a:gd name="T7" fmla="*/ 0 h 653186"/>
              <a:gd name="T8" fmla="*/ 0 60000 65536"/>
              <a:gd name="T9" fmla="*/ 5898240 60000 65536"/>
              <a:gd name="T10" fmla="*/ 11796480 60000 65536"/>
              <a:gd name="T11" fmla="*/ 17694720 60000 65536"/>
              <a:gd name="T12" fmla="*/ 31886 w 10515600"/>
              <a:gd name="T13" fmla="*/ 31886 h 653186"/>
              <a:gd name="T14" fmla="*/ 10483712 w 10515600"/>
              <a:gd name="T15" fmla="*/ 621300 h 653186"/>
            </a:gdLst>
            <a:ahLst/>
            <a:cxnLst>
              <a:cxn ang="T8">
                <a:pos x="T0" y="T1"/>
              </a:cxn>
              <a:cxn ang="T9">
                <a:pos x="T2" y="T3"/>
              </a:cxn>
              <a:cxn ang="T10">
                <a:pos x="T4" y="T5"/>
              </a:cxn>
              <a:cxn ang="T11">
                <a:pos x="T6" y="T7"/>
              </a:cxn>
            </a:cxnLst>
            <a:rect l="T12" t="T13" r="T14" b="T15"/>
            <a:pathLst>
              <a:path w="10515600" h="653186">
                <a:moveTo>
                  <a:pt x="108867" y="0"/>
                </a:moveTo>
                <a:lnTo>
                  <a:pt x="10515600" y="0"/>
                </a:lnTo>
                <a:lnTo>
                  <a:pt x="10515600" y="544319"/>
                </a:lnTo>
                <a:cubicBezTo>
                  <a:pt x="10515600" y="604444"/>
                  <a:pt x="10466858" y="653185"/>
                  <a:pt x="10406733" y="653186"/>
                </a:cubicBezTo>
                <a:lnTo>
                  <a:pt x="0" y="653186"/>
                </a:lnTo>
                <a:lnTo>
                  <a:pt x="0" y="108867"/>
                </a:lnTo>
                <a:cubicBezTo>
                  <a:pt x="0" y="48741"/>
                  <a:pt x="48741" y="0"/>
                  <a:pt x="108866" y="0"/>
                </a:cubicBezTo>
                <a:close/>
              </a:path>
            </a:pathLst>
          </a:cu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a:headEnd/>
            <a:tailEnd/>
          </a:ln>
        </p:spPr>
        <p:style>
          <a:lnRef idx="1">
            <a:schemeClr val="accent1"/>
          </a:lnRef>
          <a:fillRef idx="2">
            <a:schemeClr val="accent1"/>
          </a:fillRef>
          <a:effectRef idx="1">
            <a:schemeClr val="accent1"/>
          </a:effectRef>
          <a:fontRef idx="minor">
            <a:schemeClr val="dk1"/>
          </a:fontRef>
        </p:style>
        <p:txBody>
          <a:bodyPr tIns="0" bIns="0" anchor="ctr"/>
          <a:lstStyle/>
          <a:p>
            <a:pPr algn="ctr" defTabSz="2194560" fontAlgn="auto">
              <a:spcBef>
                <a:spcPts val="0"/>
              </a:spcBef>
              <a:spcAft>
                <a:spcPts val="0"/>
              </a:spcAft>
              <a:defRPr/>
            </a:pPr>
            <a:r>
              <a:rPr lang="en-US" sz="5400" b="1" dirty="0">
                <a:solidFill>
                  <a:schemeClr val="tx1"/>
                </a:solidFill>
                <a:latin typeface="+mn-lt"/>
              </a:rPr>
              <a:t>Methodology/Methods</a:t>
            </a:r>
          </a:p>
        </p:txBody>
      </p:sp>
      <p:sp>
        <p:nvSpPr>
          <p:cNvPr id="15377" name="Round Diagonal Corner Rectangle 45"/>
          <p:cNvSpPr>
            <a:spLocks noChangeArrowheads="1"/>
          </p:cNvSpPr>
          <p:nvPr/>
        </p:nvSpPr>
        <p:spPr bwMode="auto">
          <a:xfrm>
            <a:off x="29875163" y="16890525"/>
            <a:ext cx="13047732" cy="731890"/>
          </a:xfrm>
          <a:custGeom>
            <a:avLst/>
            <a:gdLst>
              <a:gd name="T0" fmla="*/ 10747694 w 14630400"/>
              <a:gd name="T1" fmla="*/ 325869 h 653186"/>
              <a:gd name="T2" fmla="*/ 5373847 w 14630400"/>
              <a:gd name="T3" fmla="*/ 651739 h 653186"/>
              <a:gd name="T4" fmla="*/ 0 w 14630400"/>
              <a:gd name="T5" fmla="*/ 325869 h 653186"/>
              <a:gd name="T6" fmla="*/ 5373847 w 14630400"/>
              <a:gd name="T7" fmla="*/ 0 h 653186"/>
              <a:gd name="T8" fmla="*/ 0 60000 65536"/>
              <a:gd name="T9" fmla="*/ 5898240 60000 65536"/>
              <a:gd name="T10" fmla="*/ 11796480 60000 65536"/>
              <a:gd name="T11" fmla="*/ 17694720 60000 65536"/>
              <a:gd name="T12" fmla="*/ 31886 w 14630400"/>
              <a:gd name="T13" fmla="*/ 31886 h 653186"/>
              <a:gd name="T14" fmla="*/ 14598512 w 14630400"/>
              <a:gd name="T15" fmla="*/ 621300 h 653186"/>
            </a:gdLst>
            <a:ahLst/>
            <a:cxnLst>
              <a:cxn ang="T8">
                <a:pos x="T0" y="T1"/>
              </a:cxn>
              <a:cxn ang="T9">
                <a:pos x="T2" y="T3"/>
              </a:cxn>
              <a:cxn ang="T10">
                <a:pos x="T4" y="T5"/>
              </a:cxn>
              <a:cxn ang="T11">
                <a:pos x="T6" y="T7"/>
              </a:cxn>
            </a:cxnLst>
            <a:rect l="T12" t="T13" r="T14" b="T15"/>
            <a:pathLst>
              <a:path w="14630400" h="653186">
                <a:moveTo>
                  <a:pt x="108867" y="0"/>
                </a:moveTo>
                <a:lnTo>
                  <a:pt x="14630400" y="0"/>
                </a:lnTo>
                <a:lnTo>
                  <a:pt x="14630400" y="544319"/>
                </a:lnTo>
                <a:cubicBezTo>
                  <a:pt x="14630400" y="604444"/>
                  <a:pt x="14581658" y="653185"/>
                  <a:pt x="14521533" y="653186"/>
                </a:cubicBezTo>
                <a:lnTo>
                  <a:pt x="0" y="653186"/>
                </a:lnTo>
                <a:lnTo>
                  <a:pt x="0" y="108867"/>
                </a:lnTo>
                <a:cubicBezTo>
                  <a:pt x="0" y="48741"/>
                  <a:pt x="48741" y="0"/>
                  <a:pt x="108866" y="0"/>
                </a:cubicBezTo>
                <a:close/>
              </a:path>
            </a:pathLst>
          </a:cu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a:headEnd/>
            <a:tailEnd/>
          </a:ln>
        </p:spPr>
        <p:style>
          <a:lnRef idx="1">
            <a:schemeClr val="accent1"/>
          </a:lnRef>
          <a:fillRef idx="2">
            <a:schemeClr val="accent1"/>
          </a:fillRef>
          <a:effectRef idx="1">
            <a:schemeClr val="accent1"/>
          </a:effectRef>
          <a:fontRef idx="minor">
            <a:schemeClr val="dk1"/>
          </a:fontRef>
        </p:style>
        <p:txBody>
          <a:bodyPr tIns="0" bIns="0" anchor="ctr"/>
          <a:lstStyle/>
          <a:p>
            <a:pPr algn="ctr"/>
            <a:r>
              <a:rPr lang="en-US" sz="5400" b="1" dirty="0">
                <a:solidFill>
                  <a:schemeClr val="tx1"/>
                </a:solidFill>
                <a:latin typeface="Calibri" pitchFamily="34" charset="0"/>
              </a:rPr>
              <a:t>References</a:t>
            </a:r>
          </a:p>
        </p:txBody>
      </p:sp>
      <p:sp>
        <p:nvSpPr>
          <p:cNvPr id="15378" name="TextBox 54"/>
          <p:cNvSpPr txBox="1">
            <a:spLocks noChangeArrowheads="1"/>
          </p:cNvSpPr>
          <p:nvPr/>
        </p:nvSpPr>
        <p:spPr bwMode="auto">
          <a:xfrm>
            <a:off x="13158915" y="13828069"/>
            <a:ext cx="15683365" cy="2062103"/>
          </a:xfrm>
          <a:prstGeom prst="rect">
            <a:avLst/>
          </a:prstGeom>
          <a:noFill/>
          <a:ln w="9525">
            <a:noFill/>
            <a:miter lim="800000"/>
            <a:headEnd/>
            <a:tailEnd/>
          </a:ln>
        </p:spPr>
        <p:txBody>
          <a:bodyPr wrap="square">
            <a:spAutoFit/>
          </a:bodyPr>
          <a:lstStyle/>
          <a:p>
            <a:pPr algn="just"/>
            <a:r>
              <a:rPr lang="en-US" sz="3200" dirty="0"/>
              <a:t>What were the results of your inquiry? What did you learn, or what new knowledge has been produced? What should others know about this topic based on your research?</a:t>
            </a:r>
          </a:p>
          <a:p>
            <a:pPr algn="just"/>
            <a:endParaRPr lang="en-US" sz="3200" dirty="0"/>
          </a:p>
        </p:txBody>
      </p:sp>
      <p:sp>
        <p:nvSpPr>
          <p:cNvPr id="15379" name="TextBox 54"/>
          <p:cNvSpPr txBox="1">
            <a:spLocks noChangeArrowheads="1"/>
          </p:cNvSpPr>
          <p:nvPr/>
        </p:nvSpPr>
        <p:spPr bwMode="auto">
          <a:xfrm>
            <a:off x="29875163" y="17922994"/>
            <a:ext cx="13047732" cy="584775"/>
          </a:xfrm>
          <a:prstGeom prst="rect">
            <a:avLst/>
          </a:prstGeom>
          <a:noFill/>
          <a:ln w="9525">
            <a:noFill/>
            <a:miter lim="800000"/>
            <a:headEnd/>
            <a:tailEnd/>
          </a:ln>
        </p:spPr>
        <p:txBody>
          <a:bodyPr wrap="square">
            <a:spAutoFit/>
          </a:bodyPr>
          <a:lstStyle/>
          <a:p>
            <a:r>
              <a:rPr lang="en-US" sz="3200" dirty="0"/>
              <a:t>Cite your references here.</a:t>
            </a:r>
          </a:p>
        </p:txBody>
      </p:sp>
      <p:sp>
        <p:nvSpPr>
          <p:cNvPr id="23" name="Rectangle 22"/>
          <p:cNvSpPr/>
          <p:nvPr/>
        </p:nvSpPr>
        <p:spPr>
          <a:xfrm>
            <a:off x="1182519" y="882940"/>
            <a:ext cx="24850873" cy="2554545"/>
          </a:xfrm>
          <a:prstGeom prst="rect">
            <a:avLst/>
          </a:prstGeom>
          <a:noFill/>
        </p:spPr>
        <p:txBody>
          <a:bodyPr wrap="none" lIns="91440" tIns="45720" rIns="91440" bIns="45720">
            <a:spAutoFit/>
          </a:bodyPr>
          <a:lstStyle/>
          <a:p>
            <a:pPr algn="ctr"/>
            <a:r>
              <a:rPr lang="en-US" sz="8000" b="1" dirty="0">
                <a:solidFill>
                  <a:srgbClr val="FFFFFF"/>
                </a:solidFill>
              </a:rPr>
              <a:t>Tell Me a Story: The Use of Constructed Narratives</a:t>
            </a:r>
          </a:p>
          <a:p>
            <a:pPr algn="ctr"/>
            <a:r>
              <a:rPr lang="en-US" sz="8000" b="1" dirty="0">
                <a:solidFill>
                  <a:srgbClr val="FFFFFF"/>
                </a:solidFill>
              </a:rPr>
              <a:t> in Education and Public Health</a:t>
            </a:r>
            <a:endParaRPr lang="en-US" sz="8000" dirty="0">
              <a:solidFill>
                <a:srgbClr val="FFFFFF"/>
              </a:solidFill>
            </a:endParaRPr>
          </a:p>
        </p:txBody>
      </p:sp>
      <p:sp>
        <p:nvSpPr>
          <p:cNvPr id="2" name="TextBox 1"/>
          <p:cNvSpPr txBox="1"/>
          <p:nvPr/>
        </p:nvSpPr>
        <p:spPr>
          <a:xfrm>
            <a:off x="13143549" y="6537046"/>
            <a:ext cx="15683365" cy="3046988"/>
          </a:xfrm>
          <a:prstGeom prst="rect">
            <a:avLst/>
          </a:prstGeom>
          <a:noFill/>
        </p:spPr>
        <p:txBody>
          <a:bodyPr wrap="square" rtlCol="0">
            <a:spAutoFit/>
          </a:bodyPr>
          <a:lstStyle/>
          <a:p>
            <a:r>
              <a:rPr lang="en-US" sz="3200" dirty="0"/>
              <a:t>What was your process in learning about your topic, and why did you opt for this process? What did you decide against? Explain what you did to learn about your topic and why you made those choices. </a:t>
            </a:r>
          </a:p>
          <a:p>
            <a:endParaRPr lang="en-US" sz="3200" dirty="0"/>
          </a:p>
          <a:p>
            <a:r>
              <a:rPr lang="en-US" sz="3200" dirty="0"/>
              <a:t>What methods did you use to research this topic? Why were these methods well-suited for your inquiry?</a:t>
            </a:r>
          </a:p>
        </p:txBody>
      </p:sp>
      <p:sp>
        <p:nvSpPr>
          <p:cNvPr id="24" name="Round Diagonal Corner Rectangle 45"/>
          <p:cNvSpPr>
            <a:spLocks noChangeArrowheads="1"/>
          </p:cNvSpPr>
          <p:nvPr/>
        </p:nvSpPr>
        <p:spPr bwMode="auto">
          <a:xfrm>
            <a:off x="29875163" y="5884584"/>
            <a:ext cx="13047732" cy="559513"/>
          </a:xfrm>
          <a:custGeom>
            <a:avLst/>
            <a:gdLst>
              <a:gd name="T0" fmla="*/ 10747694 w 14630400"/>
              <a:gd name="T1" fmla="*/ 325869 h 653186"/>
              <a:gd name="T2" fmla="*/ 5373847 w 14630400"/>
              <a:gd name="T3" fmla="*/ 651739 h 653186"/>
              <a:gd name="T4" fmla="*/ 0 w 14630400"/>
              <a:gd name="T5" fmla="*/ 325869 h 653186"/>
              <a:gd name="T6" fmla="*/ 5373847 w 14630400"/>
              <a:gd name="T7" fmla="*/ 0 h 653186"/>
              <a:gd name="T8" fmla="*/ 0 60000 65536"/>
              <a:gd name="T9" fmla="*/ 5898240 60000 65536"/>
              <a:gd name="T10" fmla="*/ 11796480 60000 65536"/>
              <a:gd name="T11" fmla="*/ 17694720 60000 65536"/>
              <a:gd name="T12" fmla="*/ 31886 w 14630400"/>
              <a:gd name="T13" fmla="*/ 31886 h 653186"/>
              <a:gd name="T14" fmla="*/ 14598512 w 14630400"/>
              <a:gd name="T15" fmla="*/ 621300 h 653186"/>
            </a:gdLst>
            <a:ahLst/>
            <a:cxnLst>
              <a:cxn ang="T8">
                <a:pos x="T0" y="T1"/>
              </a:cxn>
              <a:cxn ang="T9">
                <a:pos x="T2" y="T3"/>
              </a:cxn>
              <a:cxn ang="T10">
                <a:pos x="T4" y="T5"/>
              </a:cxn>
              <a:cxn ang="T11">
                <a:pos x="T6" y="T7"/>
              </a:cxn>
            </a:cxnLst>
            <a:rect l="T12" t="T13" r="T14" b="T15"/>
            <a:pathLst>
              <a:path w="14630400" h="653186">
                <a:moveTo>
                  <a:pt x="108867" y="0"/>
                </a:moveTo>
                <a:lnTo>
                  <a:pt x="14630400" y="0"/>
                </a:lnTo>
                <a:lnTo>
                  <a:pt x="14630400" y="544319"/>
                </a:lnTo>
                <a:cubicBezTo>
                  <a:pt x="14630400" y="604444"/>
                  <a:pt x="14581658" y="653185"/>
                  <a:pt x="14521533" y="653186"/>
                </a:cubicBezTo>
                <a:lnTo>
                  <a:pt x="0" y="653186"/>
                </a:lnTo>
                <a:lnTo>
                  <a:pt x="0" y="108867"/>
                </a:lnTo>
                <a:cubicBezTo>
                  <a:pt x="0" y="48741"/>
                  <a:pt x="48741" y="0"/>
                  <a:pt x="108866" y="0"/>
                </a:cubicBezTo>
                <a:close/>
              </a:path>
            </a:pathLst>
          </a:cu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a:headEnd/>
            <a:tailEnd/>
          </a:ln>
        </p:spPr>
        <p:style>
          <a:lnRef idx="1">
            <a:schemeClr val="accent1"/>
          </a:lnRef>
          <a:fillRef idx="2">
            <a:schemeClr val="accent1"/>
          </a:fillRef>
          <a:effectRef idx="1">
            <a:schemeClr val="accent1"/>
          </a:effectRef>
          <a:fontRef idx="minor">
            <a:schemeClr val="dk1"/>
          </a:fontRef>
        </p:style>
        <p:txBody>
          <a:bodyPr tIns="0" bIns="0" anchor="ctr"/>
          <a:lstStyle/>
          <a:p>
            <a:pPr algn="ctr"/>
            <a:r>
              <a:rPr lang="en-US" sz="5400" b="1" dirty="0"/>
              <a:t>Findings</a:t>
            </a:r>
            <a:endParaRPr lang="en-US" sz="5400" dirty="0"/>
          </a:p>
        </p:txBody>
      </p:sp>
      <p:sp>
        <p:nvSpPr>
          <p:cNvPr id="25" name="TextBox 54"/>
          <p:cNvSpPr txBox="1">
            <a:spLocks noChangeArrowheads="1"/>
          </p:cNvSpPr>
          <p:nvPr/>
        </p:nvSpPr>
        <p:spPr bwMode="auto">
          <a:xfrm>
            <a:off x="29875163" y="6759281"/>
            <a:ext cx="13047732" cy="1077218"/>
          </a:xfrm>
          <a:prstGeom prst="rect">
            <a:avLst/>
          </a:prstGeom>
          <a:noFill/>
          <a:ln w="9525">
            <a:noFill/>
            <a:miter lim="800000"/>
            <a:headEnd/>
            <a:tailEnd/>
          </a:ln>
        </p:spPr>
        <p:txBody>
          <a:bodyPr wrap="square">
            <a:spAutoFit/>
          </a:bodyPr>
          <a:lstStyle/>
          <a:p>
            <a:pPr algn="just"/>
            <a:r>
              <a:rPr lang="en-US" sz="3200" dirty="0"/>
              <a:t>Continue typing the findings if needed. Otherwise, adjust or remove this section. </a:t>
            </a:r>
          </a:p>
        </p:txBody>
      </p:sp>
      <p:sp>
        <p:nvSpPr>
          <p:cNvPr id="26" name="Round Diagonal Corner Rectangle 45"/>
          <p:cNvSpPr>
            <a:spLocks noChangeArrowheads="1"/>
          </p:cNvSpPr>
          <p:nvPr/>
        </p:nvSpPr>
        <p:spPr bwMode="auto">
          <a:xfrm>
            <a:off x="29875163" y="12028514"/>
            <a:ext cx="13047732" cy="564220"/>
          </a:xfrm>
          <a:custGeom>
            <a:avLst/>
            <a:gdLst>
              <a:gd name="T0" fmla="*/ 10747694 w 14630400"/>
              <a:gd name="T1" fmla="*/ 325869 h 653186"/>
              <a:gd name="T2" fmla="*/ 5373847 w 14630400"/>
              <a:gd name="T3" fmla="*/ 651739 h 653186"/>
              <a:gd name="T4" fmla="*/ 0 w 14630400"/>
              <a:gd name="T5" fmla="*/ 325869 h 653186"/>
              <a:gd name="T6" fmla="*/ 5373847 w 14630400"/>
              <a:gd name="T7" fmla="*/ 0 h 653186"/>
              <a:gd name="T8" fmla="*/ 0 60000 65536"/>
              <a:gd name="T9" fmla="*/ 5898240 60000 65536"/>
              <a:gd name="T10" fmla="*/ 11796480 60000 65536"/>
              <a:gd name="T11" fmla="*/ 17694720 60000 65536"/>
              <a:gd name="T12" fmla="*/ 31886 w 14630400"/>
              <a:gd name="T13" fmla="*/ 31886 h 653186"/>
              <a:gd name="T14" fmla="*/ 14598512 w 14630400"/>
              <a:gd name="T15" fmla="*/ 621300 h 653186"/>
            </a:gdLst>
            <a:ahLst/>
            <a:cxnLst>
              <a:cxn ang="T8">
                <a:pos x="T0" y="T1"/>
              </a:cxn>
              <a:cxn ang="T9">
                <a:pos x="T2" y="T3"/>
              </a:cxn>
              <a:cxn ang="T10">
                <a:pos x="T4" y="T5"/>
              </a:cxn>
              <a:cxn ang="T11">
                <a:pos x="T6" y="T7"/>
              </a:cxn>
            </a:cxnLst>
            <a:rect l="T12" t="T13" r="T14" b="T15"/>
            <a:pathLst>
              <a:path w="14630400" h="653186">
                <a:moveTo>
                  <a:pt x="108867" y="0"/>
                </a:moveTo>
                <a:lnTo>
                  <a:pt x="14630400" y="0"/>
                </a:lnTo>
                <a:lnTo>
                  <a:pt x="14630400" y="544319"/>
                </a:lnTo>
                <a:cubicBezTo>
                  <a:pt x="14630400" y="604444"/>
                  <a:pt x="14581658" y="653185"/>
                  <a:pt x="14521533" y="653186"/>
                </a:cubicBezTo>
                <a:lnTo>
                  <a:pt x="0" y="653186"/>
                </a:lnTo>
                <a:lnTo>
                  <a:pt x="0" y="108867"/>
                </a:lnTo>
                <a:cubicBezTo>
                  <a:pt x="0" y="48741"/>
                  <a:pt x="48741" y="0"/>
                  <a:pt x="108866" y="0"/>
                </a:cubicBezTo>
                <a:close/>
              </a:path>
            </a:pathLst>
          </a:cu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a:headEnd/>
            <a:tailEnd/>
          </a:ln>
        </p:spPr>
        <p:style>
          <a:lnRef idx="1">
            <a:schemeClr val="accent1"/>
          </a:lnRef>
          <a:fillRef idx="2">
            <a:schemeClr val="accent1"/>
          </a:fillRef>
          <a:effectRef idx="1">
            <a:schemeClr val="accent1"/>
          </a:effectRef>
          <a:fontRef idx="minor">
            <a:schemeClr val="dk1"/>
          </a:fontRef>
        </p:style>
        <p:txBody>
          <a:bodyPr tIns="0" bIns="0" anchor="ctr"/>
          <a:lstStyle/>
          <a:p>
            <a:pPr algn="ctr"/>
            <a:r>
              <a:rPr lang="en-US" sz="5400" b="1" dirty="0"/>
              <a:t>Discussion</a:t>
            </a:r>
            <a:endParaRPr lang="en-US" sz="5400" dirty="0"/>
          </a:p>
        </p:txBody>
      </p:sp>
      <p:sp>
        <p:nvSpPr>
          <p:cNvPr id="27" name="TextBox 54"/>
          <p:cNvSpPr txBox="1">
            <a:spLocks noChangeArrowheads="1"/>
          </p:cNvSpPr>
          <p:nvPr/>
        </p:nvSpPr>
        <p:spPr bwMode="auto">
          <a:xfrm>
            <a:off x="29875163" y="12789203"/>
            <a:ext cx="13047732" cy="4031873"/>
          </a:xfrm>
          <a:prstGeom prst="rect">
            <a:avLst/>
          </a:prstGeom>
          <a:noFill/>
          <a:ln w="9525">
            <a:noFill/>
            <a:miter lim="800000"/>
            <a:headEnd/>
            <a:tailEnd/>
          </a:ln>
        </p:spPr>
        <p:txBody>
          <a:bodyPr wrap="square">
            <a:spAutoFit/>
          </a:bodyPr>
          <a:lstStyle/>
          <a:p>
            <a:pPr algn="just"/>
            <a:r>
              <a:rPr lang="en-US" sz="3200" dirty="0"/>
              <a:t>Why is it important for others to know about this topic? What do we know now that we did not know before, and how does that make a difference?</a:t>
            </a:r>
          </a:p>
          <a:p>
            <a:r>
              <a:rPr lang="en-US" sz="3200" dirty="0"/>
              <a:t>Why is this knowledge significant? How do the findings add to the field of education or your practice as a teacher? How do these findings add to our understanding of theory and practice in education?</a:t>
            </a:r>
          </a:p>
          <a:p>
            <a:pPr algn="just"/>
            <a:r>
              <a:rPr lang="en-US" sz="3200" dirty="0"/>
              <a:t>You do not need to answer all of these questions; just discuss those that are most pertinent to your work.</a:t>
            </a:r>
          </a:p>
        </p:txBody>
      </p:sp>
      <p:sp>
        <p:nvSpPr>
          <p:cNvPr id="4" name="Rectangle 3"/>
          <p:cNvSpPr/>
          <p:nvPr/>
        </p:nvSpPr>
        <p:spPr>
          <a:xfrm>
            <a:off x="-1" y="0"/>
            <a:ext cx="34478007" cy="5407873"/>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164877" y="190486"/>
            <a:ext cx="33360698" cy="5078313"/>
          </a:xfrm>
          <a:prstGeom prst="rect">
            <a:avLst/>
          </a:prstGeom>
          <a:solidFill>
            <a:schemeClr val="accent5">
              <a:lumMod val="75000"/>
            </a:schemeClr>
          </a:solidFill>
        </p:spPr>
        <p:txBody>
          <a:bodyPr wrap="square" rtlCol="0">
            <a:spAutoFit/>
          </a:bodyPr>
          <a:lstStyle/>
          <a:p>
            <a:pPr algn="ctr"/>
            <a:r>
              <a:rPr lang="en-US" sz="7200" b="1" dirty="0">
                <a:solidFill>
                  <a:srgbClr val="FFFFFF"/>
                </a:solidFill>
                <a:latin typeface="Arial" panose="020B0604020202020204" pitchFamily="34" charset="0"/>
                <a:cs typeface="Arial" panose="020B0604020202020204" pitchFamily="34" charset="0"/>
              </a:rPr>
              <a:t>Title of Your Presentation</a:t>
            </a:r>
          </a:p>
          <a:p>
            <a:pPr algn="ctr"/>
            <a:endParaRPr lang="en-US" sz="7200" b="1" dirty="0">
              <a:solidFill>
                <a:srgbClr val="FFFFFF"/>
              </a:solidFill>
              <a:latin typeface="Arial" panose="020B0604020202020204" pitchFamily="34" charset="0"/>
              <a:cs typeface="Arial" panose="020B0604020202020204" pitchFamily="34" charset="0"/>
            </a:endParaRPr>
          </a:p>
          <a:p>
            <a:pPr algn="ctr"/>
            <a:endParaRPr lang="en-US" sz="7200" b="1" dirty="0">
              <a:solidFill>
                <a:srgbClr val="FFFFFF"/>
              </a:solidFill>
              <a:latin typeface="Arial" panose="020B0604020202020204" pitchFamily="34" charset="0"/>
              <a:cs typeface="Arial" panose="020B0604020202020204" pitchFamily="34" charset="0"/>
            </a:endParaRPr>
          </a:p>
          <a:p>
            <a:pPr algn="ctr"/>
            <a:r>
              <a:rPr lang="en-US" sz="5400" b="1" dirty="0">
                <a:solidFill>
                  <a:srgbClr val="FFFFFF"/>
                </a:solidFill>
                <a:latin typeface="Arial" panose="020B0604020202020204" pitchFamily="34" charset="0"/>
                <a:cs typeface="Arial" panose="020B0604020202020204" pitchFamily="34" charset="0"/>
              </a:rPr>
              <a:t>Your Name</a:t>
            </a:r>
          </a:p>
          <a:p>
            <a:pPr algn="ctr"/>
            <a:r>
              <a:rPr lang="en-US" sz="5400" b="1" dirty="0">
                <a:solidFill>
                  <a:srgbClr val="FFFFFF"/>
                </a:solidFill>
                <a:latin typeface="Arial" panose="020B0604020202020204" pitchFamily="34" charset="0"/>
                <a:cs typeface="Arial" panose="020B0604020202020204" pitchFamily="34" charset="0"/>
              </a:rPr>
              <a:t>Gordon State College</a:t>
            </a:r>
            <a:endParaRPr lang="en-US" sz="5400" dirty="0">
              <a:solidFill>
                <a:srgbClr val="FFFFFF"/>
              </a:solidFill>
              <a:latin typeface="Arial" panose="020B0604020202020204" pitchFamily="34" charset="0"/>
              <a:cs typeface="Arial" panose="020B0604020202020204" pitchFamily="34" charset="0"/>
            </a:endParaRPr>
          </a:p>
        </p:txBody>
      </p:sp>
      <p:grpSp>
        <p:nvGrpSpPr>
          <p:cNvPr id="33" name="Group 57"/>
          <p:cNvGrpSpPr>
            <a:grpSpLocks/>
          </p:cNvGrpSpPr>
          <p:nvPr/>
        </p:nvGrpSpPr>
        <p:grpSpPr bwMode="auto">
          <a:xfrm>
            <a:off x="34642883" y="503407"/>
            <a:ext cx="8843744" cy="4443813"/>
            <a:chOff x="43993959" y="18634017"/>
            <a:chExt cx="6389204" cy="3158038"/>
          </a:xfrm>
          <a:effectLst>
            <a:outerShdw blurRad="50800" dist="38100" dir="2700000" algn="tl" rotWithShape="0">
              <a:prstClr val="black">
                <a:alpha val="40000"/>
              </a:prstClr>
            </a:outerShdw>
          </a:effectLst>
        </p:grpSpPr>
        <p:pic>
          <p:nvPicPr>
            <p:cNvPr id="34" name="Picture 5"/>
            <p:cNvPicPr>
              <a:picLocks noChangeAspect="1"/>
            </p:cNvPicPr>
            <p:nvPr/>
          </p:nvPicPr>
          <p:blipFill>
            <a:blip r:embed="rId3"/>
            <a:srcRect/>
            <a:stretch/>
          </p:blipFill>
          <p:spPr bwMode="auto">
            <a:xfrm>
              <a:off x="43993959" y="18634017"/>
              <a:ext cx="6350000" cy="1630958"/>
            </a:xfrm>
            <a:prstGeom prst="rect">
              <a:avLst/>
            </a:prstGeom>
            <a:noFill/>
            <a:ln w="9525">
              <a:noFill/>
              <a:miter lim="800000"/>
              <a:headEnd/>
              <a:tailEnd/>
            </a:ln>
          </p:spPr>
        </p:pic>
        <p:sp>
          <p:nvSpPr>
            <p:cNvPr id="35" name="TextBox 6"/>
            <p:cNvSpPr txBox="1">
              <a:spLocks noChangeArrowheads="1"/>
            </p:cNvSpPr>
            <p:nvPr/>
          </p:nvSpPr>
          <p:spPr bwMode="auto">
            <a:xfrm>
              <a:off x="44322088" y="20676561"/>
              <a:ext cx="6061075" cy="1115494"/>
            </a:xfrm>
            <a:prstGeom prst="rect">
              <a:avLst/>
            </a:prstGeom>
            <a:noFill/>
            <a:ln w="9525">
              <a:noFill/>
              <a:miter lim="800000"/>
              <a:headEnd/>
              <a:tailEnd/>
            </a:ln>
          </p:spPr>
          <p:txBody>
            <a:bodyPr>
              <a:spAutoFit/>
            </a:bodyPr>
            <a:lstStyle/>
            <a:p>
              <a:pPr algn="ctr"/>
              <a:r>
                <a:rPr lang="en-US" sz="4800" b="1" dirty="0">
                  <a:latin typeface="Arial" panose="020B0604020202020204" pitchFamily="34" charset="0"/>
                  <a:cs typeface="Arial" panose="020B0604020202020204" pitchFamily="34" charset="0"/>
                </a:rPr>
                <a:t>School of Education</a:t>
              </a:r>
            </a:p>
            <a:p>
              <a:pPr algn="ctr"/>
              <a:endParaRPr lang="en-US" sz="4800" b="1" dirty="0">
                <a:latin typeface="Arial" panose="020B0604020202020204" pitchFamily="34" charset="0"/>
                <a:cs typeface="Arial" panose="020B0604020202020204" pitchFamily="34" charset="0"/>
              </a:endParaRPr>
            </a:p>
          </p:txBody>
        </p:sp>
      </p:grpSp>
      <p:sp>
        <p:nvSpPr>
          <p:cNvPr id="36" name="Round Diagonal Corner Rectangle 45"/>
          <p:cNvSpPr>
            <a:spLocks noChangeArrowheads="1"/>
          </p:cNvSpPr>
          <p:nvPr/>
        </p:nvSpPr>
        <p:spPr bwMode="auto">
          <a:xfrm>
            <a:off x="12867969" y="13030695"/>
            <a:ext cx="15619594" cy="693737"/>
          </a:xfrm>
          <a:custGeom>
            <a:avLst/>
            <a:gdLst>
              <a:gd name="T0" fmla="*/ 10747694 w 14630400"/>
              <a:gd name="T1" fmla="*/ 325869 h 653186"/>
              <a:gd name="T2" fmla="*/ 5373847 w 14630400"/>
              <a:gd name="T3" fmla="*/ 651739 h 653186"/>
              <a:gd name="T4" fmla="*/ 0 w 14630400"/>
              <a:gd name="T5" fmla="*/ 325869 h 653186"/>
              <a:gd name="T6" fmla="*/ 5373847 w 14630400"/>
              <a:gd name="T7" fmla="*/ 0 h 653186"/>
              <a:gd name="T8" fmla="*/ 0 60000 65536"/>
              <a:gd name="T9" fmla="*/ 5898240 60000 65536"/>
              <a:gd name="T10" fmla="*/ 11796480 60000 65536"/>
              <a:gd name="T11" fmla="*/ 17694720 60000 65536"/>
              <a:gd name="T12" fmla="*/ 31886 w 14630400"/>
              <a:gd name="T13" fmla="*/ 31886 h 653186"/>
              <a:gd name="T14" fmla="*/ 14598512 w 14630400"/>
              <a:gd name="T15" fmla="*/ 621300 h 653186"/>
            </a:gdLst>
            <a:ahLst/>
            <a:cxnLst>
              <a:cxn ang="T8">
                <a:pos x="T0" y="T1"/>
              </a:cxn>
              <a:cxn ang="T9">
                <a:pos x="T2" y="T3"/>
              </a:cxn>
              <a:cxn ang="T10">
                <a:pos x="T4" y="T5"/>
              </a:cxn>
              <a:cxn ang="T11">
                <a:pos x="T6" y="T7"/>
              </a:cxn>
            </a:cxnLst>
            <a:rect l="T12" t="T13" r="T14" b="T15"/>
            <a:pathLst>
              <a:path w="14630400" h="653186">
                <a:moveTo>
                  <a:pt x="108867" y="0"/>
                </a:moveTo>
                <a:lnTo>
                  <a:pt x="14630400" y="0"/>
                </a:lnTo>
                <a:lnTo>
                  <a:pt x="14630400" y="544319"/>
                </a:lnTo>
                <a:cubicBezTo>
                  <a:pt x="14630400" y="604444"/>
                  <a:pt x="14581658" y="653185"/>
                  <a:pt x="14521533" y="653186"/>
                </a:cubicBezTo>
                <a:lnTo>
                  <a:pt x="0" y="653186"/>
                </a:lnTo>
                <a:lnTo>
                  <a:pt x="0" y="108867"/>
                </a:lnTo>
                <a:cubicBezTo>
                  <a:pt x="0" y="48741"/>
                  <a:pt x="48741" y="0"/>
                  <a:pt x="108866" y="0"/>
                </a:cubicBezTo>
                <a:close/>
              </a:path>
            </a:pathLst>
          </a:cu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a:headEnd/>
            <a:tailEnd/>
          </a:ln>
        </p:spPr>
        <p:style>
          <a:lnRef idx="1">
            <a:schemeClr val="accent1"/>
          </a:lnRef>
          <a:fillRef idx="2">
            <a:schemeClr val="accent1"/>
          </a:fillRef>
          <a:effectRef idx="1">
            <a:schemeClr val="accent1"/>
          </a:effectRef>
          <a:fontRef idx="minor">
            <a:schemeClr val="dk1"/>
          </a:fontRef>
        </p:style>
        <p:txBody>
          <a:bodyPr tIns="0" bIns="0" anchor="ctr"/>
          <a:lstStyle/>
          <a:p>
            <a:pPr algn="ctr"/>
            <a:r>
              <a:rPr lang="en-US" sz="5400" b="1" dirty="0">
                <a:solidFill>
                  <a:schemeClr val="tx1"/>
                </a:solidFill>
              </a:rPr>
              <a:t>Findings</a:t>
            </a:r>
            <a:endParaRPr lang="en-US" sz="5400" b="1" dirty="0">
              <a:solidFill>
                <a:schemeClr val="tx1"/>
              </a:solidFill>
              <a:latin typeface="Calibri" pitchFamily="34" charset="0"/>
            </a:endParaRPr>
          </a:p>
        </p:txBody>
      </p:sp>
      <p:sp>
        <p:nvSpPr>
          <p:cNvPr id="28" name="Round Diagonal Corner Rectangle 53">
            <a:extLst>
              <a:ext uri="{FF2B5EF4-FFF2-40B4-BE49-F238E27FC236}">
                <a16:creationId xmlns:a16="http://schemas.microsoft.com/office/drawing/2014/main" id="{E7F77A89-8525-4899-9AEC-AFE27F3A1A5C}"/>
              </a:ext>
            </a:extLst>
          </p:cNvPr>
          <p:cNvSpPr>
            <a:spLocks noChangeArrowheads="1"/>
          </p:cNvSpPr>
          <p:nvPr/>
        </p:nvSpPr>
        <p:spPr bwMode="auto">
          <a:xfrm>
            <a:off x="733159" y="16236475"/>
            <a:ext cx="11389698" cy="654050"/>
          </a:xfrm>
          <a:custGeom>
            <a:avLst/>
            <a:gdLst>
              <a:gd name="T0" fmla="*/ 9012237 w 10515600"/>
              <a:gd name="T1" fmla="*/ 327025 h 653186"/>
              <a:gd name="T2" fmla="*/ 4506119 w 10515600"/>
              <a:gd name="T3" fmla="*/ 654050 h 653186"/>
              <a:gd name="T4" fmla="*/ 0 w 10515600"/>
              <a:gd name="T5" fmla="*/ 327025 h 653186"/>
              <a:gd name="T6" fmla="*/ 4506119 w 10515600"/>
              <a:gd name="T7" fmla="*/ 0 h 653186"/>
              <a:gd name="T8" fmla="*/ 0 60000 65536"/>
              <a:gd name="T9" fmla="*/ 5898240 60000 65536"/>
              <a:gd name="T10" fmla="*/ 11796480 60000 65536"/>
              <a:gd name="T11" fmla="*/ 17694720 60000 65536"/>
              <a:gd name="T12" fmla="*/ 31886 w 10515600"/>
              <a:gd name="T13" fmla="*/ 31886 h 653186"/>
              <a:gd name="T14" fmla="*/ 10483712 w 10515600"/>
              <a:gd name="T15" fmla="*/ 621300 h 653186"/>
            </a:gdLst>
            <a:ahLst/>
            <a:cxnLst>
              <a:cxn ang="T8">
                <a:pos x="T0" y="T1"/>
              </a:cxn>
              <a:cxn ang="T9">
                <a:pos x="T2" y="T3"/>
              </a:cxn>
              <a:cxn ang="T10">
                <a:pos x="T4" y="T5"/>
              </a:cxn>
              <a:cxn ang="T11">
                <a:pos x="T6" y="T7"/>
              </a:cxn>
            </a:cxnLst>
            <a:rect l="T12" t="T13" r="T14" b="T15"/>
            <a:pathLst>
              <a:path w="10515600" h="653186">
                <a:moveTo>
                  <a:pt x="108867" y="0"/>
                </a:moveTo>
                <a:lnTo>
                  <a:pt x="10515600" y="0"/>
                </a:lnTo>
                <a:lnTo>
                  <a:pt x="10515600" y="544319"/>
                </a:lnTo>
                <a:cubicBezTo>
                  <a:pt x="10515600" y="604444"/>
                  <a:pt x="10466858" y="653185"/>
                  <a:pt x="10406733" y="653186"/>
                </a:cubicBezTo>
                <a:lnTo>
                  <a:pt x="0" y="653186"/>
                </a:lnTo>
                <a:lnTo>
                  <a:pt x="0" y="108867"/>
                </a:lnTo>
                <a:cubicBezTo>
                  <a:pt x="0" y="48741"/>
                  <a:pt x="48741" y="0"/>
                  <a:pt x="108866" y="0"/>
                </a:cubicBezTo>
                <a:close/>
              </a:path>
            </a:pathLst>
          </a:cu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a:headEnd/>
            <a:tailEnd/>
          </a:ln>
        </p:spPr>
        <p:style>
          <a:lnRef idx="1">
            <a:schemeClr val="accent1"/>
          </a:lnRef>
          <a:fillRef idx="2">
            <a:schemeClr val="accent1"/>
          </a:fillRef>
          <a:effectRef idx="1">
            <a:schemeClr val="accent1"/>
          </a:effectRef>
          <a:fontRef idx="minor">
            <a:schemeClr val="dk1"/>
          </a:fontRef>
        </p:style>
        <p:txBody>
          <a:bodyPr tIns="0" bIns="0" anchor="ctr"/>
          <a:lstStyle/>
          <a:p>
            <a:pPr algn="ctr" defTabSz="2194560" fontAlgn="auto">
              <a:spcBef>
                <a:spcPts val="0"/>
              </a:spcBef>
              <a:spcAft>
                <a:spcPts val="0"/>
              </a:spcAft>
              <a:defRPr/>
            </a:pPr>
            <a:r>
              <a:rPr lang="en-US" sz="5400" b="1" dirty="0">
                <a:solidFill>
                  <a:schemeClr val="tx1"/>
                </a:solidFill>
                <a:latin typeface="+mn-lt"/>
              </a:rPr>
              <a:t>Theory</a:t>
            </a:r>
          </a:p>
        </p:txBody>
      </p:sp>
      <p:sp>
        <p:nvSpPr>
          <p:cNvPr id="3" name="TextBox 2">
            <a:extLst>
              <a:ext uri="{FF2B5EF4-FFF2-40B4-BE49-F238E27FC236}">
                <a16:creationId xmlns:a16="http://schemas.microsoft.com/office/drawing/2014/main" id="{E79A64DC-92AE-49DA-ACE3-043117308179}"/>
              </a:ext>
            </a:extLst>
          </p:cNvPr>
          <p:cNvSpPr txBox="1"/>
          <p:nvPr/>
        </p:nvSpPr>
        <p:spPr>
          <a:xfrm>
            <a:off x="736336" y="17256470"/>
            <a:ext cx="11392874" cy="1569660"/>
          </a:xfrm>
          <a:prstGeom prst="rect">
            <a:avLst/>
          </a:prstGeom>
          <a:noFill/>
        </p:spPr>
        <p:txBody>
          <a:bodyPr wrap="square" rtlCol="0">
            <a:spAutoFit/>
          </a:bodyPr>
          <a:lstStyle/>
          <a:p>
            <a:r>
              <a:rPr lang="en-US" sz="3200" dirty="0"/>
              <a:t>Why theory/theories supported your work? Why was this theory important? How did it help you understand or frame your inquiry?</a:t>
            </a:r>
          </a:p>
        </p:txBody>
      </p:sp>
    </p:spTree>
  </p:cSld>
  <p:clrMapOvr>
    <a:masterClrMapping/>
  </p:clrMapOvr>
</p:sld>
</file>

<file path=ppt/theme/theme1.xml><?xml version="1.0" encoding="utf-8"?>
<a:theme xmlns:a="http://schemas.openxmlformats.org/drawingml/2006/main" name="Office Theme">
  <a:themeElements>
    <a:clrScheme name="Codex">
      <a:dk1>
        <a:sysClr val="windowText" lastClr="000000"/>
      </a:dk1>
      <a:lt1>
        <a:sysClr val="window" lastClr="FFFFFF"/>
      </a:lt1>
      <a:dk2>
        <a:srgbClr val="59564B"/>
      </a:dk2>
      <a:lt2>
        <a:srgbClr val="DFDAC7"/>
      </a:lt2>
      <a:accent1>
        <a:srgbClr val="990000"/>
      </a:accent1>
      <a:accent2>
        <a:srgbClr val="EFAB16"/>
      </a:accent2>
      <a:accent3>
        <a:srgbClr val="78AC35"/>
      </a:accent3>
      <a:accent4>
        <a:srgbClr val="35ACA2"/>
      </a:accent4>
      <a:accent5>
        <a:srgbClr val="4083CF"/>
      </a:accent5>
      <a:accent6>
        <a:srgbClr val="0D335E"/>
      </a:accent6>
      <a:hlink>
        <a:srgbClr val="EF8E1C"/>
      </a:hlink>
      <a:folHlink>
        <a:srgbClr val="FEC60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1123</TotalTime>
  <Words>348</Words>
  <Application>Microsoft Office PowerPoint</Application>
  <PresentationFormat>Custom</PresentationFormat>
  <Paragraphs>31</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Tonia Dousay</dc:creator>
  <cp:lastModifiedBy>Pittman, Tyler</cp:lastModifiedBy>
  <cp:revision>64</cp:revision>
  <cp:lastPrinted>2010-02-07T01:50:35Z</cp:lastPrinted>
  <dcterms:created xsi:type="dcterms:W3CDTF">2010-04-12T21:21:09Z</dcterms:created>
  <dcterms:modified xsi:type="dcterms:W3CDTF">2019-12-06T15:34:35Z</dcterms:modified>
</cp:coreProperties>
</file>